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11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47800"/>
            <a:ext cx="8463108" cy="24314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activité A, à la page 279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Vrai ou faux ?</a:t>
            </a:r>
          </a:p>
          <a:p>
            <a:pPr algn="ctr"/>
            <a:endParaRPr lang="fr-FR" sz="12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Pour les « faux »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Changez la phrase pour le faire « vrai »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32"/>
          <a:stretch/>
        </p:blipFill>
        <p:spPr bwMode="auto">
          <a:xfrm>
            <a:off x="169235" y="4310418"/>
            <a:ext cx="878202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22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61</cp:revision>
  <dcterms:created xsi:type="dcterms:W3CDTF">2011-09-14T23:22:57Z</dcterms:created>
  <dcterms:modified xsi:type="dcterms:W3CDTF">2012-01-11T15:47:38Z</dcterms:modified>
</cp:coreProperties>
</file>